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3"/>
    <p:sldId id="257" r:id="rId4"/>
    <p:sldId id="258" r:id="rId5"/>
    <p:sldId id="261" r:id="rId6"/>
    <p:sldId id="265" r:id="rId7"/>
    <p:sldId id="264" r:id="rId8"/>
    <p:sldId id="267" r:id="rId9"/>
    <p:sldId id="268" r:id="rId10"/>
    <p:sldId id="266" r:id="rId11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3047"/>
    <a:srgbClr val="FB8500"/>
    <a:srgbClr val="FC993E"/>
    <a:srgbClr val="667C6F"/>
    <a:srgbClr val="B2B2B2"/>
    <a:srgbClr val="202020"/>
    <a:srgbClr val="323232"/>
    <a:srgbClr val="CC3300"/>
    <a:srgbClr val="CC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653" y="58"/>
      </p:cViewPr>
      <p:guideLst>
        <p:guide orient="horz" pos="2106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Заголовок 1025"/>
          <p:cNvSpPr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t>Click to edit Master title style</a:t>
            </a:r>
          </a:p>
        </p:txBody>
      </p:sp>
      <p:sp>
        <p:nvSpPr>
          <p:cNvPr id="1027" name="Замещающий текст 1026"/>
          <p:cNvSpPr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Замещающая дата 1027"/>
          <p:cNvSpPr/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1029" name="Замещающий нижний колонтитул 1028"/>
          <p:cNvSpPr/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0" name="Замещающий номер слайда 1029"/>
          <p:cNvSpPr/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Изображение 5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99720" y="4869180"/>
            <a:ext cx="2770505" cy="964565"/>
          </a:xfrm>
        </p:spPr>
        <p:txBody>
          <a:bodyPr/>
          <a:lstStyle/>
          <a:p>
            <a:pPr algn="l"/>
            <a:r>
              <a:rPr lang="en-US" altLang="en-US" sz="6000" b="1" dirty="0">
                <a:solidFill>
                  <a:schemeClr val="bg1"/>
                </a:solidFill>
              </a:rPr>
              <a:t>FLPBD</a:t>
            </a:r>
            <a:endParaRPr lang="en-US" altLang="en-US" sz="6000" b="1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-2025650" y="5674043"/>
            <a:ext cx="9144000" cy="1655762"/>
          </a:xfrm>
        </p:spPr>
        <p:txBody>
          <a:bodyPr/>
          <a:lstStyle/>
          <a:p>
            <a:r>
              <a:rPr lang="ru-RU" altLang="en-US" sz="2800" b="1">
                <a:solidFill>
                  <a:schemeClr val="bg1"/>
                </a:solidFill>
              </a:rPr>
              <a:t>оконная игра на </a:t>
            </a:r>
            <a:r>
              <a:rPr lang="en-US" altLang="ru-RU" sz="2800" b="1">
                <a:solidFill>
                  <a:schemeClr val="bg1"/>
                </a:solidFill>
              </a:rPr>
              <a:t>P</a:t>
            </a:r>
            <a:r>
              <a:rPr lang="en-US" altLang="en-US" sz="2800" b="1">
                <a:solidFill>
                  <a:schemeClr val="bg1"/>
                </a:solidFill>
              </a:rPr>
              <a:t>ygame</a:t>
            </a:r>
            <a:endParaRPr lang="en-US" altLang="en-US" sz="2800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5838825" y="372745"/>
            <a:ext cx="4563110" cy="5808345"/>
          </a:xfrm>
          <a:prstGeom prst="rect">
            <a:avLst/>
          </a:prstGeom>
          <a:solidFill>
            <a:srgbClr val="023047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3" name="Скругленный прямоугольник 2"/>
          <p:cNvSpPr/>
          <p:nvPr/>
        </p:nvSpPr>
        <p:spPr>
          <a:xfrm>
            <a:off x="840105" y="1492250"/>
            <a:ext cx="3589655" cy="1611630"/>
          </a:xfrm>
          <a:prstGeom prst="roundRect">
            <a:avLst/>
          </a:prstGeom>
          <a:solidFill>
            <a:srgbClr val="FB8500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ru-RU" b="1"/>
              <a:t>Шулепов Михаил</a:t>
            </a:r>
            <a:endParaRPr lang="ru-RU" altLang="ru-RU" b="1"/>
          </a:p>
        </p:txBody>
      </p:sp>
      <p:sp>
        <p:nvSpPr>
          <p:cNvPr id="6" name="Замещающий текст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altLang="en-US" b="1"/>
              <a:t>Все задачи, включая:</a:t>
            </a:r>
            <a:endParaRPr lang="ru-RU" altLang="en-US" b="1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altLang="en-US" b="1"/>
              <a:t>программирование</a:t>
            </a:r>
            <a:endParaRPr lang="ru-RU" altLang="en-US" b="1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altLang="en-US" b="1"/>
              <a:t>дизайн</a:t>
            </a:r>
            <a:endParaRPr lang="ru-RU" altLang="en-US" b="1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altLang="en-US" b="1"/>
              <a:t>презентация</a:t>
            </a:r>
            <a:endParaRPr lang="ru-RU" altLang="en-US" b="1"/>
          </a:p>
        </p:txBody>
      </p:sp>
      <p:pic>
        <p:nvPicPr>
          <p:cNvPr id="2" name="Замещающая рамка рисунка 1" descr="Без названия(1)"/>
          <p:cNvPicPr>
            <a:picLocks noGrp="1" noChangeAspect="1"/>
          </p:cNvPicPr>
          <p:nvPr>
            <p:ph type="pic" idx="1"/>
          </p:nvPr>
        </p:nvPicPr>
        <p:blipFill>
          <a:blip r:embed="rId1"/>
          <a:stretch>
            <a:fillRect/>
          </a:stretch>
        </p:blipFill>
        <p:spPr>
          <a:xfrm>
            <a:off x="3985895" y="457200"/>
            <a:ext cx="7561580" cy="56711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кругленный прямоугольник 2"/>
          <p:cNvSpPr/>
          <p:nvPr/>
        </p:nvSpPr>
        <p:spPr>
          <a:xfrm>
            <a:off x="6374130" y="2505075"/>
            <a:ext cx="5264150" cy="3684905"/>
          </a:xfrm>
          <a:prstGeom prst="roundRect">
            <a:avLst/>
          </a:prstGeom>
          <a:solidFill>
            <a:srgbClr val="023047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2" name="Скругленный прямоугольник 1"/>
          <p:cNvSpPr/>
          <p:nvPr/>
        </p:nvSpPr>
        <p:spPr>
          <a:xfrm>
            <a:off x="742315" y="2505075"/>
            <a:ext cx="5429885" cy="3058795"/>
          </a:xfrm>
          <a:prstGeom prst="roundRect">
            <a:avLst/>
          </a:prstGeom>
          <a:solidFill>
            <a:srgbClr val="FB85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/>
              <a:t>Описание проекта:</a:t>
            </a:r>
            <a:endParaRPr lang="ru-RU" altLang="en-US"/>
          </a:p>
        </p:txBody>
      </p:sp>
      <p:sp>
        <p:nvSpPr>
          <p:cNvPr id="7" name="Замещающий текст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altLang="en-US"/>
              <a:t>Краткое описание:</a:t>
            </a:r>
            <a:endParaRPr lang="ru-RU" altLang="en-US"/>
          </a:p>
        </p:txBody>
      </p:sp>
      <p:sp>
        <p:nvSpPr>
          <p:cNvPr id="5" name="Замещающее содержимое 4"/>
          <p:cNvSpPr>
            <a:spLocks noGrp="1"/>
          </p:cNvSpPr>
          <p:nvPr>
            <p:ph sz="half" idx="2"/>
          </p:nvPr>
        </p:nvSpPr>
        <p:spPr>
          <a:xfrm>
            <a:off x="840105" y="2733675"/>
            <a:ext cx="6041390" cy="368490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en-US" sz="2800" b="1"/>
              <a:t>FLPBD - </a:t>
            </a:r>
            <a:r>
              <a:rPr lang="ru-RU" altLang="en-US" sz="2800" b="1"/>
              <a:t>игра, в которой пользователю предстоит управлять «птичкой» так, чтобы она не врезалась в «колонны».</a:t>
            </a:r>
            <a:endParaRPr lang="ru-RU" altLang="en-US" sz="2800" b="1"/>
          </a:p>
        </p:txBody>
      </p:sp>
      <p:sp>
        <p:nvSpPr>
          <p:cNvPr id="8" name="Замещающий текст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altLang="en-US"/>
              <a:t>Темы, необходимые для    реализации:</a:t>
            </a:r>
            <a:endParaRPr lang="ru-RU" altLang="en-US"/>
          </a:p>
        </p:txBody>
      </p:sp>
      <p:sp>
        <p:nvSpPr>
          <p:cNvPr id="9" name="Замещающее содержимое 8"/>
          <p:cNvSpPr>
            <a:spLocks noGrp="1"/>
          </p:cNvSpPr>
          <p:nvPr>
            <p:ph sz="quarter" idx="4"/>
          </p:nvPr>
        </p:nvSpPr>
        <p:spPr>
          <a:xfrm>
            <a:off x="6172200" y="2733675"/>
            <a:ext cx="5183188" cy="3684588"/>
          </a:xfrm>
        </p:spPr>
        <p:txBody>
          <a:bodyPr/>
          <a:lstStyle/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altLang="en-US" sz="2400" b="1">
                <a:solidFill>
                  <a:schemeClr val="bg1"/>
                </a:solidFill>
              </a:rPr>
              <a:t>базовые знания </a:t>
            </a:r>
            <a:r>
              <a:rPr lang="en-US" altLang="en-US" sz="2400" b="1">
                <a:solidFill>
                  <a:schemeClr val="bg1"/>
                </a:solidFill>
              </a:rPr>
              <a:t>python;</a:t>
            </a:r>
            <a:endParaRPr lang="en-US" altLang="en-US" sz="2400" b="1">
              <a:solidFill>
                <a:schemeClr val="bg1"/>
              </a:solidFill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altLang="en-US" sz="2400" b="1">
                <a:solidFill>
                  <a:schemeClr val="bg1"/>
                </a:solidFill>
              </a:rPr>
              <a:t>библиотека </a:t>
            </a:r>
            <a:r>
              <a:rPr lang="en-US" altLang="en-US" sz="2400" b="1">
                <a:solidFill>
                  <a:schemeClr val="bg1"/>
                </a:solidFill>
              </a:rPr>
              <a:t>pygame;</a:t>
            </a:r>
            <a:endParaRPr lang="en-US" altLang="en-US" sz="2400" b="1">
              <a:solidFill>
                <a:schemeClr val="bg1"/>
              </a:solidFill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altLang="en-US" sz="2400" b="1">
                <a:solidFill>
                  <a:schemeClr val="bg1"/>
                </a:solidFill>
              </a:rPr>
              <a:t>библиотеки </a:t>
            </a:r>
            <a:r>
              <a:rPr lang="en-US" altLang="ru-RU" sz="2400" b="1">
                <a:solidFill>
                  <a:schemeClr val="bg1"/>
                </a:solidFill>
              </a:rPr>
              <a:t>time, random;</a:t>
            </a:r>
            <a:endParaRPr lang="en-US" altLang="ru-RU" sz="2400" b="1">
              <a:solidFill>
                <a:schemeClr val="bg1"/>
              </a:solidFill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altLang="ru-RU" sz="2400" b="1">
                <a:solidFill>
                  <a:schemeClr val="bg1"/>
                </a:solidFill>
              </a:rPr>
              <a:t>базовая математика</a:t>
            </a:r>
            <a:r>
              <a:rPr lang="en-US" altLang="ru-RU" sz="2400" b="1">
                <a:solidFill>
                  <a:schemeClr val="bg1"/>
                </a:solidFill>
              </a:rPr>
              <a:t>;</a:t>
            </a:r>
            <a:endParaRPr lang="en-US" altLang="ru-RU" sz="2400" b="1">
              <a:solidFill>
                <a:schemeClr val="bg1"/>
              </a:solidFill>
            </a:endParaRPr>
          </a:p>
          <a:p>
            <a:pPr marL="457200" lvl="1" indent="457200">
              <a:buFont typeface="Arial" panose="020B0604020202020204" pitchFamily="34" charset="0"/>
              <a:buNone/>
            </a:pPr>
            <a:r>
              <a:rPr lang="ru-RU" altLang="en-US" sz="2400" b="1">
                <a:solidFill>
                  <a:schemeClr val="bg1"/>
                </a:solidFill>
              </a:rPr>
              <a:t>...</a:t>
            </a:r>
            <a:endParaRPr lang="ru-RU" altLang="ru-RU" sz="2400" b="1">
              <a:solidFill>
                <a:schemeClr val="bg1"/>
              </a:solidFill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altLang="ru-RU" sz="2400" b="1">
                <a:solidFill>
                  <a:schemeClr val="bg1"/>
                </a:solidFill>
              </a:rPr>
              <a:t>чючють побольше</a:t>
            </a:r>
            <a:endParaRPr lang="ru-RU" altLang="ru-RU" sz="2400" b="1">
              <a:solidFill>
                <a:schemeClr val="bg1"/>
              </a:solidFill>
            </a:endParaRPr>
          </a:p>
          <a:p>
            <a:pPr marL="457200" lvl="1" indent="457200">
              <a:buFont typeface="Arial" panose="020B0604020202020204" pitchFamily="34" charset="0"/>
              <a:buNone/>
            </a:pPr>
            <a:r>
              <a:rPr lang="ru-RU" altLang="ru-RU" sz="2400" b="1">
                <a:solidFill>
                  <a:schemeClr val="bg1"/>
                </a:solidFill>
              </a:rPr>
              <a:t>нервоф</a:t>
            </a:r>
            <a:endParaRPr lang="ru-RU" altLang="ru-RU" sz="2400" b="1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Скругленный прямоугольник 5"/>
          <p:cNvSpPr/>
          <p:nvPr/>
        </p:nvSpPr>
        <p:spPr>
          <a:xfrm rot="5400000">
            <a:off x="5509260" y="-3727450"/>
            <a:ext cx="1224280" cy="9714230"/>
          </a:xfrm>
          <a:prstGeom prst="roundRect">
            <a:avLst/>
          </a:prstGeom>
          <a:solidFill>
            <a:srgbClr val="023047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5" name="Скругленный прямоугольник 4"/>
          <p:cNvSpPr/>
          <p:nvPr/>
        </p:nvSpPr>
        <p:spPr>
          <a:xfrm rot="5400000">
            <a:off x="8733790" y="3812540"/>
            <a:ext cx="1224280" cy="2357755"/>
          </a:xfrm>
          <a:prstGeom prst="roundRect">
            <a:avLst/>
          </a:prstGeom>
          <a:solidFill>
            <a:srgbClr val="FB85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4" name="Скругленный прямоугольник 3"/>
          <p:cNvSpPr/>
          <p:nvPr/>
        </p:nvSpPr>
        <p:spPr>
          <a:xfrm rot="5400000">
            <a:off x="5657850" y="3748405"/>
            <a:ext cx="1224280" cy="2357755"/>
          </a:xfrm>
          <a:prstGeom prst="roundRect">
            <a:avLst/>
          </a:prstGeom>
          <a:solidFill>
            <a:srgbClr val="FB85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3" name="Скругленный прямоугольник 2"/>
          <p:cNvSpPr/>
          <p:nvPr/>
        </p:nvSpPr>
        <p:spPr>
          <a:xfrm rot="5400000">
            <a:off x="1703705" y="3748405"/>
            <a:ext cx="1224280" cy="2357755"/>
          </a:xfrm>
          <a:prstGeom prst="roundRect">
            <a:avLst/>
          </a:prstGeom>
          <a:solidFill>
            <a:srgbClr val="FB85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609600" y="772160"/>
            <a:ext cx="10972800" cy="582613"/>
          </a:xfrm>
        </p:spPr>
        <p:txBody>
          <a:bodyPr/>
          <a:lstStyle/>
          <a:p>
            <a:r>
              <a:rPr lang="ru-RU" altLang="en-US">
                <a:solidFill>
                  <a:schemeClr val="bg1"/>
                </a:solidFill>
              </a:rPr>
              <a:t>Образ результата: что мы ожидали</a:t>
            </a:r>
            <a:endParaRPr lang="ru-RU" altLang="en-US">
              <a:solidFill>
                <a:schemeClr val="bg1"/>
              </a:solidFill>
            </a:endParaRPr>
          </a:p>
        </p:txBody>
      </p:sp>
      <p:pic>
        <p:nvPicPr>
          <p:cNvPr id="17" name="Изображение 16" descr="image-Photoroo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6445" y="1355090"/>
            <a:ext cx="3479165" cy="3479165"/>
          </a:xfrm>
          <a:prstGeom prst="rect">
            <a:avLst/>
          </a:prstGeom>
        </p:spPr>
      </p:pic>
      <p:sp>
        <p:nvSpPr>
          <p:cNvPr id="18" name="Текстовое поле 17"/>
          <p:cNvSpPr txBox="1"/>
          <p:nvPr/>
        </p:nvSpPr>
        <p:spPr>
          <a:xfrm>
            <a:off x="1217295" y="4504690"/>
            <a:ext cx="28987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400" b="1" dirty="0" smtClean="0"/>
              <a:t>прыгающая</a:t>
            </a:r>
            <a:endParaRPr lang="ru-RU" altLang="en-US" sz="2400" b="1" dirty="0"/>
          </a:p>
          <a:p>
            <a:r>
              <a:rPr lang="ru-RU" altLang="en-US" sz="2400" b="1" smtClean="0"/>
              <a:t>птичка</a:t>
            </a:r>
            <a:endParaRPr lang="ru-RU" altLang="en-US" sz="2400" b="1" dirty="0"/>
          </a:p>
        </p:txBody>
      </p:sp>
      <p:pic>
        <p:nvPicPr>
          <p:cNvPr id="19" name="Изображение 18"/>
          <p:cNvPicPr/>
          <p:nvPr/>
        </p:nvPicPr>
        <p:blipFill>
          <a:blip r:embed="rId2"/>
          <a:stretch>
            <a:fillRect/>
          </a:stretch>
        </p:blipFill>
        <p:spPr>
          <a:xfrm rot="16200000">
            <a:off x="5475605" y="1780540"/>
            <a:ext cx="951865" cy="2795905"/>
          </a:xfrm>
          <a:prstGeom prst="rect">
            <a:avLst/>
          </a:prstGeom>
        </p:spPr>
      </p:pic>
      <p:sp>
        <p:nvSpPr>
          <p:cNvPr id="20" name="Текстовое поле 19"/>
          <p:cNvSpPr txBox="1"/>
          <p:nvPr/>
        </p:nvSpPr>
        <p:spPr>
          <a:xfrm>
            <a:off x="5194300" y="4504690"/>
            <a:ext cx="2152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400" b="1"/>
              <a:t>движущиеся</a:t>
            </a:r>
            <a:endParaRPr lang="ru-RU" altLang="en-US" sz="2400" b="1"/>
          </a:p>
          <a:p>
            <a:r>
              <a:rPr lang="ru-RU" altLang="en-US" sz="2400" b="1"/>
              <a:t>колоннны</a:t>
            </a:r>
            <a:endParaRPr lang="ru-RU" altLang="en-US" sz="2400" b="1"/>
          </a:p>
        </p:txBody>
      </p:sp>
      <p:sp>
        <p:nvSpPr>
          <p:cNvPr id="22" name="Текстовое поле 21"/>
          <p:cNvSpPr txBox="1"/>
          <p:nvPr/>
        </p:nvSpPr>
        <p:spPr>
          <a:xfrm>
            <a:off x="8550910" y="4513580"/>
            <a:ext cx="28987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400" b="1" dirty="0" err="1"/>
              <a:t>хитбоксы</a:t>
            </a:r>
            <a:r>
              <a:rPr lang="ru-RU" altLang="en-US" sz="2400" b="1" dirty="0"/>
              <a:t>,</a:t>
            </a:r>
            <a:endParaRPr lang="ru-RU" altLang="en-US" sz="2400" b="1" dirty="0"/>
          </a:p>
          <a:p>
            <a:r>
              <a:rPr lang="ru-RU" altLang="en-US" sz="2400" b="1" dirty="0" smtClean="0"/>
              <a:t>коллизия</a:t>
            </a:r>
            <a:endParaRPr lang="en-US" altLang="ru-RU" sz="2400" b="1" dirty="0"/>
          </a:p>
        </p:txBody>
      </p:sp>
      <p:pic>
        <p:nvPicPr>
          <p:cNvPr id="2" name="Изображение 1"/>
          <p:cNvPicPr/>
          <p:nvPr/>
        </p:nvPicPr>
        <p:blipFill>
          <a:blip r:embed="rId3"/>
          <a:stretch>
            <a:fillRect/>
          </a:stretch>
        </p:blipFill>
        <p:spPr>
          <a:xfrm>
            <a:off x="8251825" y="1931670"/>
            <a:ext cx="2188845" cy="20053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Скругленный прямоугольник 3"/>
          <p:cNvSpPr/>
          <p:nvPr/>
        </p:nvSpPr>
        <p:spPr>
          <a:xfrm rot="5400000">
            <a:off x="8991600" y="3827780"/>
            <a:ext cx="1224280" cy="2357755"/>
          </a:xfrm>
          <a:prstGeom prst="roundRect">
            <a:avLst/>
          </a:prstGeom>
          <a:solidFill>
            <a:srgbClr val="FB85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8" name="Скругленный прямоугольник 7"/>
          <p:cNvSpPr/>
          <p:nvPr/>
        </p:nvSpPr>
        <p:spPr>
          <a:xfrm rot="5400000">
            <a:off x="5657850" y="3763645"/>
            <a:ext cx="1224280" cy="2357755"/>
          </a:xfrm>
          <a:prstGeom prst="roundRect">
            <a:avLst/>
          </a:prstGeom>
          <a:solidFill>
            <a:srgbClr val="FB85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9" name="Скругленный прямоугольник 8"/>
          <p:cNvSpPr/>
          <p:nvPr/>
        </p:nvSpPr>
        <p:spPr>
          <a:xfrm rot="5400000">
            <a:off x="1703705" y="3763645"/>
            <a:ext cx="1224280" cy="2357755"/>
          </a:xfrm>
          <a:prstGeom prst="roundRect">
            <a:avLst/>
          </a:prstGeom>
          <a:solidFill>
            <a:srgbClr val="FB85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6" name="Скругленный прямоугольник 5"/>
          <p:cNvSpPr/>
          <p:nvPr/>
        </p:nvSpPr>
        <p:spPr>
          <a:xfrm rot="5400000">
            <a:off x="5499100" y="-4465320"/>
            <a:ext cx="1224280" cy="11221085"/>
          </a:xfrm>
          <a:prstGeom prst="roundRect">
            <a:avLst/>
          </a:prstGeom>
          <a:solidFill>
            <a:srgbClr val="023047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609600" y="787400"/>
            <a:ext cx="10972800" cy="582613"/>
          </a:xfrm>
        </p:spPr>
        <p:txBody>
          <a:bodyPr/>
          <a:lstStyle/>
          <a:p>
            <a:r>
              <a:rPr lang="ru-RU" altLang="en-US" sz="4000" b="1">
                <a:solidFill>
                  <a:schemeClr val="bg1"/>
                </a:solidFill>
              </a:rPr>
              <a:t>Фактический результат: что мы получили</a:t>
            </a:r>
            <a:endParaRPr lang="ru-RU" altLang="en-US" sz="4000" b="1">
              <a:solidFill>
                <a:schemeClr val="bg1"/>
              </a:solidFill>
            </a:endParaRPr>
          </a:p>
        </p:txBody>
      </p:sp>
      <p:sp>
        <p:nvSpPr>
          <p:cNvPr id="18" name="Текстовое поле 17"/>
          <p:cNvSpPr txBox="1"/>
          <p:nvPr/>
        </p:nvSpPr>
        <p:spPr>
          <a:xfrm>
            <a:off x="1217295" y="4519930"/>
            <a:ext cx="28987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400" b="1" dirty="0" smtClean="0"/>
              <a:t>прыгающая</a:t>
            </a:r>
            <a:endParaRPr lang="ru-RU" altLang="en-US" sz="2400" b="1" dirty="0"/>
          </a:p>
          <a:p>
            <a:r>
              <a:rPr lang="ru-RU" altLang="en-US" sz="2400" b="1" dirty="0"/>
              <a:t>«</a:t>
            </a:r>
            <a:r>
              <a:rPr lang="ru-RU" altLang="en-US" sz="2400" b="1" dirty="0" smtClean="0"/>
              <a:t>птичка»</a:t>
            </a:r>
            <a:endParaRPr lang="ru-RU" altLang="en-US" sz="2400" b="1" dirty="0"/>
          </a:p>
        </p:txBody>
      </p:sp>
      <p:sp>
        <p:nvSpPr>
          <p:cNvPr id="20" name="Текстовое поле 19"/>
          <p:cNvSpPr txBox="1"/>
          <p:nvPr/>
        </p:nvSpPr>
        <p:spPr>
          <a:xfrm>
            <a:off x="5194300" y="4519930"/>
            <a:ext cx="2152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400" b="1"/>
              <a:t>движущиеся</a:t>
            </a:r>
            <a:endParaRPr lang="ru-RU" altLang="en-US" sz="2400" b="1"/>
          </a:p>
          <a:p>
            <a:r>
              <a:rPr lang="ru-RU" altLang="en-US" sz="2400" b="1"/>
              <a:t>«колоннны»</a:t>
            </a:r>
            <a:endParaRPr lang="ru-RU" altLang="en-US" sz="2400" b="1"/>
          </a:p>
        </p:txBody>
      </p:sp>
      <p:sp>
        <p:nvSpPr>
          <p:cNvPr id="22" name="Текстовое поле 21"/>
          <p:cNvSpPr txBox="1"/>
          <p:nvPr/>
        </p:nvSpPr>
        <p:spPr>
          <a:xfrm>
            <a:off x="8714740" y="4528820"/>
            <a:ext cx="22390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400" b="1" dirty="0" err="1"/>
              <a:t>хитбоксы</a:t>
            </a:r>
            <a:r>
              <a:rPr lang="ru-RU" altLang="en-US" sz="2400" b="1" dirty="0"/>
              <a:t>, </a:t>
            </a:r>
            <a:r>
              <a:rPr lang="ru-RU" altLang="en-US" sz="2400" b="1" dirty="0" smtClean="0"/>
              <a:t>коллизия</a:t>
            </a:r>
            <a:endParaRPr lang="ru-RU" altLang="en-US" sz="2400" b="1" dirty="0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rcRect l="12653" t="10798" r="11599" b="16009"/>
          <a:stretch>
            <a:fillRect/>
          </a:stretch>
        </p:blipFill>
        <p:spPr>
          <a:xfrm>
            <a:off x="1217295" y="2400300"/>
            <a:ext cx="1800225" cy="1704340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5565775" y="2312670"/>
            <a:ext cx="1085850" cy="2314575"/>
          </a:xfrm>
          <a:prstGeom prst="rect">
            <a:avLst/>
          </a:prstGeom>
        </p:spPr>
      </p:pic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/>
          <a:srcRect l="25862" t="13473" r="38462" b="47266"/>
          <a:stretch>
            <a:fillRect/>
          </a:stretch>
        </p:blipFill>
        <p:spPr>
          <a:xfrm>
            <a:off x="8536940" y="2277110"/>
            <a:ext cx="1753235" cy="19500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Скругленный прямоугольник 7"/>
          <p:cNvSpPr/>
          <p:nvPr/>
        </p:nvSpPr>
        <p:spPr>
          <a:xfrm>
            <a:off x="556260" y="944880"/>
            <a:ext cx="4511040" cy="2057400"/>
          </a:xfrm>
          <a:prstGeom prst="roundRect">
            <a:avLst/>
          </a:prstGeom>
          <a:solidFill>
            <a:srgbClr val="FB85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altLang="en-US" sz="2800" b="1" dirty="0"/>
              <a:t>Алгоритм работы проекта:</a:t>
            </a:r>
            <a:endParaRPr lang="ru-RU" altLang="en-US" sz="2800" b="1" dirty="0"/>
          </a:p>
        </p:txBody>
      </p:sp>
      <p:sp>
        <p:nvSpPr>
          <p:cNvPr id="3" name="Текст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ru-RU" sz="1600" b="1" dirty="0" smtClean="0"/>
              <a:t>Блок-схема, кратко описывающая работу кода.</a:t>
            </a:r>
            <a:endParaRPr lang="ru-RU" sz="1600" b="1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630" y="697603"/>
            <a:ext cx="4024679" cy="56563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Скругленный прямоугольник 2"/>
          <p:cNvSpPr/>
          <p:nvPr/>
        </p:nvSpPr>
        <p:spPr>
          <a:xfrm>
            <a:off x="662940" y="2545080"/>
            <a:ext cx="4739640" cy="1752600"/>
          </a:xfrm>
          <a:prstGeom prst="roundRect">
            <a:avLst/>
          </a:prstGeom>
          <a:solidFill>
            <a:srgbClr val="023047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36504" y="2505807"/>
            <a:ext cx="3932237" cy="1600200"/>
          </a:xfrm>
        </p:spPr>
        <p:txBody>
          <a:bodyPr/>
          <a:lstStyle/>
          <a:p>
            <a:r>
              <a:rPr lang="ru-RU" sz="4800" dirty="0" smtClean="0">
                <a:solidFill>
                  <a:schemeClr val="bg1"/>
                </a:solidFill>
              </a:rPr>
              <a:t>Репозиторий</a:t>
            </a:r>
            <a:br>
              <a:rPr lang="ru-RU" sz="4800" dirty="0" smtClean="0">
                <a:solidFill>
                  <a:schemeClr val="bg1"/>
                </a:solidFill>
              </a:rPr>
            </a:br>
            <a:r>
              <a:rPr lang="ru-RU" sz="4800" dirty="0" smtClean="0">
                <a:solidFill>
                  <a:schemeClr val="bg1"/>
                </a:solidFill>
              </a:rPr>
              <a:t>на </a:t>
            </a:r>
            <a:r>
              <a:rPr lang="en-US" sz="4800" dirty="0" smtClean="0">
                <a:solidFill>
                  <a:schemeClr val="bg1"/>
                </a:solidFill>
              </a:rPr>
              <a:t>GitHub:</a:t>
            </a:r>
            <a:endParaRPr lang="en-US" sz="4800" dirty="0" smtClean="0">
              <a:solidFill>
                <a:schemeClr val="bg1"/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9934" y="773722"/>
            <a:ext cx="5200774" cy="52007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Заголовок 4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en-US"/>
              <a:t>FLPBD</a:t>
            </a:r>
            <a:endParaRPr lang="ru-RU" altLang="en-US"/>
          </a:p>
        </p:txBody>
      </p:sp>
      <p:sp>
        <p:nvSpPr>
          <p:cNvPr id="6" name="Подзаголовок 5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ru-RU" altLang="en-US" sz="2400"/>
              <a:t>читается как </a:t>
            </a:r>
            <a:r>
              <a:rPr lang="ru-RU" altLang="ru-RU" sz="2400"/>
              <a:t>фэлпэбэд</a:t>
            </a:r>
            <a:r>
              <a:rPr lang="en-US" altLang="en-US" sz="2400"/>
              <a:t>э́</a:t>
            </a:r>
            <a:endParaRPr lang="en-US" altLang="en-US" sz="2400"/>
          </a:p>
          <a:p>
            <a:r>
              <a:rPr lang="ru-RU" altLang="en-US" sz="1400"/>
              <a:t>(ударение на последнюю Э)</a:t>
            </a:r>
            <a:endParaRPr lang="ru-RU" altLang="en-US" sz="1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Фон для презентации спасибо за внимание - 37 фото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695</Words>
  <Application>WPS Presentation</Application>
  <PresentationFormat>Широкоэкранный</PresentationFormat>
  <Paragraphs>59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Arial</vt:lpstr>
      <vt:lpstr>SimSun</vt:lpstr>
      <vt:lpstr>Wingdings</vt:lpstr>
      <vt:lpstr>Microsoft YaHei</vt:lpstr>
      <vt:lpstr>Arial Unicode MS</vt:lpstr>
      <vt:lpstr>Default Design</vt:lpstr>
      <vt:lpstr>FLPBD</vt:lpstr>
      <vt:lpstr>Шулепов Михаил</vt:lpstr>
      <vt:lpstr>Описание проекта:</vt:lpstr>
      <vt:lpstr>Образ результата: что мы ожидали</vt:lpstr>
      <vt:lpstr>Фактический результат: что мы получили</vt:lpstr>
      <vt:lpstr>Алгоритм работы проекта:</vt:lpstr>
      <vt:lpstr>Репозиторий на GitHub: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Unicum_Student</cp:lastModifiedBy>
  <cp:revision>16</cp:revision>
  <dcterms:created xsi:type="dcterms:W3CDTF">2025-04-30T01:52:00Z</dcterms:created>
  <dcterms:modified xsi:type="dcterms:W3CDTF">2025-05-14T02:56:54Z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1049-12.2.0.21179</vt:lpwstr>
  </property>
  <property fmtid="{D5CDD505-2E9C-101B-9397-08002B2CF9AE}" pid="3" name="ICV">
    <vt:lpwstr>7BFF1C07AB1640788670299EB5406AC8_12</vt:lpwstr>
  </property>
</Properties>
</file>

<file path=docProps/thumbnail.jpeg>
</file>